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7" r:id="rId2"/>
    <p:sldId id="256" r:id="rId3"/>
    <p:sldId id="258" r:id="rId4"/>
    <p:sldId id="262" r:id="rId5"/>
    <p:sldId id="261" r:id="rId6"/>
    <p:sldId id="259" r:id="rId7"/>
    <p:sldId id="266" r:id="rId8"/>
    <p:sldId id="267" r:id="rId9"/>
    <p:sldId id="269" r:id="rId10"/>
    <p:sldId id="270" r:id="rId11"/>
    <p:sldId id="263" r:id="rId12"/>
    <p:sldId id="260" r:id="rId13"/>
    <p:sldId id="264" r:id="rId14"/>
    <p:sldId id="271" r:id="rId15"/>
    <p:sldId id="273" r:id="rId16"/>
    <p:sldId id="272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7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4F952-C309-4F84-A263-870003341F53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22888-6983-49DC-842D-3B97CBA438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54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22888-6983-49DC-842D-3B97CBA438E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053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22888-6983-49DC-842D-3B97CBA438E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951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22888-6983-49DC-842D-3B97CBA438E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54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22888-6983-49DC-842D-3B97CBA438E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496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21.5.15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cs606628.vk.me/v606628279/68ab/dIkz4xnhHK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3712" y="3012399"/>
            <a:ext cx="2548857" cy="333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332656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2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Государственное </a:t>
            </a:r>
            <a:r>
              <a:rPr lang="ru-RU" sz="1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учреждение Республики Коми</a:t>
            </a:r>
            <a:endParaRPr lang="ru-RU" sz="1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1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«</a:t>
            </a:r>
            <a:r>
              <a:rPr lang="ru-RU" sz="12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Детский дом №</a:t>
            </a:r>
            <a:r>
              <a:rPr lang="ru-RU" sz="1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4, для детей сирот и для детей, </a:t>
            </a:r>
          </a:p>
          <a:p>
            <a:pPr algn="ctr"/>
            <a:r>
              <a:rPr lang="ru-RU" sz="1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оставшихся без попечения родителей», </a:t>
            </a:r>
            <a:r>
              <a:rPr lang="ru-RU" sz="12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г. Усинска.</a:t>
            </a:r>
            <a:endParaRPr lang="ru-RU" sz="1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6784" y="2187915"/>
            <a:ext cx="784221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Проектная деятельность на тему: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«Оформляем участок детского дома своими руками»</a:t>
            </a:r>
            <a:endParaRPr lang="ru-RU" sz="2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4069" y="3356992"/>
            <a:ext cx="62521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Участники 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проекта: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Козеев Александр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Лешукова Анна,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Петрушанко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Мария, Челяпина Анастасия.</a:t>
            </a:r>
          </a:p>
          <a:p>
            <a:endParaRPr lang="ru-RU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Возраст участников: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12-16 лет </a:t>
            </a:r>
          </a:p>
          <a:p>
            <a:r>
              <a:rPr lang="ru-RU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Руководитель проекта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r>
              <a:rPr lang="ru-RU" b="1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воспитатель Зарипова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Ф.А.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ru-RU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51920" y="5922858"/>
            <a:ext cx="864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Г. Усинск</a:t>
            </a:r>
          </a:p>
          <a:p>
            <a:pPr algn="ctr"/>
            <a:r>
              <a:rPr lang="ru-RU" sz="1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2014г</a:t>
            </a:r>
            <a:endParaRPr lang="ru-RU" sz="1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8" name="красная шапоч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732240" y="53605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0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700644"/>
            <a:ext cx="77048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ru-RU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Вид проекта: </a:t>
            </a:r>
            <a:r>
              <a:rPr lang="ru-RU" sz="20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</a:t>
            </a:r>
            <a:r>
              <a:rPr lang="ru-RU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ворческий ,</a:t>
            </a:r>
            <a:r>
              <a:rPr lang="ru-RU" sz="20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 </a:t>
            </a:r>
            <a:r>
              <a:rPr lang="ru-RU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долгосрочный.</a:t>
            </a:r>
          </a:p>
          <a:p>
            <a:pPr algn="just"/>
            <a:endParaRPr lang="ru-RU" sz="2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Продукт </a:t>
            </a:r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проектной деятельности: </a:t>
            </a:r>
            <a:r>
              <a:rPr lang="ru-RU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презентация, поделки из разных материалов</a:t>
            </a:r>
            <a:r>
              <a:rPr lang="ru-RU" sz="20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эстетически оформленные участки.</a:t>
            </a:r>
          </a:p>
          <a:p>
            <a:pPr algn="just"/>
            <a:endParaRPr lang="ru-RU" sz="2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Методы: </a:t>
            </a:r>
            <a:r>
              <a:rPr lang="ru-RU" sz="20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проектный, </a:t>
            </a:r>
            <a:r>
              <a:rPr lang="ru-RU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объяснительно-иллюстративный</a:t>
            </a:r>
            <a:r>
              <a:rPr lang="ru-RU" sz="20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творческий.</a:t>
            </a:r>
          </a:p>
          <a:p>
            <a:pPr algn="just"/>
            <a:endParaRPr lang="ru-RU" sz="2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Формы: </a:t>
            </a:r>
            <a:r>
              <a:rPr lang="ru-RU" sz="20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беседа, </a:t>
            </a:r>
            <a:r>
              <a:rPr lang="ru-RU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занятие, творческая </a:t>
            </a:r>
            <a:r>
              <a:rPr lang="ru-RU" sz="20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работа детей.</a:t>
            </a:r>
          </a:p>
          <a:p>
            <a:pPr algn="just"/>
            <a:endParaRPr lang="ru-RU" sz="2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Сроки выполнения: </a:t>
            </a:r>
            <a:r>
              <a:rPr lang="ru-RU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май - октябрь.</a:t>
            </a:r>
            <a:endParaRPr lang="ru-RU" sz="2000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Picture 2" descr="C:\Documents and Settings\Nastya\Рабочий стол\ученик 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4564" y="3861048"/>
            <a:ext cx="333590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72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836712"/>
            <a:ext cx="784887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Цель проекта: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создание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эстетически и экологически привлекательного пространства на участке детского дома, способствующий гармоничному развитию и саморазвитию детей.  </a:t>
            </a:r>
          </a:p>
          <a:p>
            <a:pPr lvl="0"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endParaRPr lang="ru-RU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348880"/>
            <a:ext cx="78488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Задачи </a:t>
            </a:r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проекта: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обучать воспитанников практическим способам и методам благоустройства территории;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содействовать сотрудничеству воспитанников и взрослых для создания комфортной развивающей предметно-пространственной среды на участке детского дома;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развивать способности воспитанников к художественно-эстетическому творчеству;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воспитывать трудолюбие, любви к своему дому, бережное отношение к природе и к окружающему миру.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807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276872"/>
            <a:ext cx="79208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Ожидаемый </a:t>
            </a: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результат: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плочение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коллектива детей в общем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деле; овладение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информацией о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ландшафтном дизайне;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эстетическое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оформление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участков</a:t>
            </a:r>
            <a:r>
              <a:rPr lang="ru-RU" dirty="0">
                <a:solidFill>
                  <a:srgbClr val="002060"/>
                </a:solidFill>
              </a:rPr>
              <a:t>;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воспитанник,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проявляющий бережное отношение к окружающей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среде, ответственный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 чистоту окружающей нас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природы, умеющий   использовать  разные материалы в изготовлении поделок, умеющий  оформлять участок.</a:t>
            </a:r>
            <a:endParaRPr lang="ru-RU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620688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Гипотеза: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ы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предположили, что можно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улучшить эстетическое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состояние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наших участков,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если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использовать для оформления поделки, сделанные своими руками.</a:t>
            </a:r>
            <a:endParaRPr lang="ru-RU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Picture 2" descr="http://pictures.ucoz.ru/_ph/3/907832835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3501008"/>
            <a:ext cx="2328850" cy="320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00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052736"/>
            <a:ext cx="77048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Актуальность </a:t>
            </a:r>
            <a:r>
              <a:rPr lang="ru-RU" sz="2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проекта</a:t>
            </a:r>
            <a:endParaRPr lang="ru-RU" sz="2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sz="2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Научить человека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думать не только о себе, но и об окружающем мире нелегко, особенно эта проблема актуальна для подростков. Охрана и защита природы позволяет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воспитанников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ощутить свою значимость,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взрослость,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ощутить свою способность делать важные, полезные дела, реально видеть результаты своей деятельности, приносить радость окружающим, создавать что-то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прекрасное.</a:t>
            </a:r>
            <a:endParaRPr lang="ru-RU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Детский дом - это наш общий дом, который мы любим и хотим видеть его красивым не только изнутри, но и снаружи. </a:t>
            </a:r>
            <a:r>
              <a:rPr lang="ru-RU" i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Наш двор- это планета детства, это место где мы проводим большую часть  времени. И нам небезразлично как выглядят наши   участки. Поэтому мы, воспитатели и воспитанники семьи «Пчелки»,  создали проект по благоустройству территории нашего двора.</a:t>
            </a:r>
            <a:endParaRPr lang="ru-RU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109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00042"/>
            <a:ext cx="7659321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Подготовительный </a:t>
            </a:r>
            <a:r>
              <a:rPr lang="ru-RU" sz="2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этап</a:t>
            </a:r>
          </a:p>
          <a:p>
            <a:pPr algn="ctr"/>
            <a:endParaRPr lang="ru-RU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Анкетирование воспитанников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работников детского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дома, обсуждение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темы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проекта по следующим вопросам: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Довольны 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 вы состоянием </a:t>
            </a: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участков нашего дома?</a:t>
            </a:r>
            <a:endParaRPr lang="ru-RU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Каким 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бы вы хотели видеть </a:t>
            </a: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наш 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двор?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Какие 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элементы благоустройства вам хотелось бы включить в </a:t>
            </a: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двор детского дома?</a:t>
            </a:r>
            <a:endParaRPr lang="ru-RU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Кто 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должен заниматься уборкой и благоустройством </a:t>
            </a: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участков?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(ответственная Крылова З.Г.)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Формирование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группы.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Обсуждение плана работы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воспитанников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группе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(ответственная Зарипова Ф.А.).</a:t>
            </a:r>
          </a:p>
          <a:p>
            <a:pPr algn="just"/>
            <a:endParaRPr lang="ru-RU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Обсуждение формы предоставления </a:t>
            </a:r>
            <a:endParaRPr lang="ru-RU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результатов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проекта.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ru-RU" sz="2000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Picture 4" descr="C:\Users\User141\Desktop\п.у\69490747_04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922" y="3354963"/>
            <a:ext cx="1493106" cy="302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17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фото работа\занятие 2\DSC0138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4392477"/>
            <a:ext cx="2725170" cy="2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692696"/>
            <a:ext cx="83529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Основной </a:t>
            </a:r>
            <a:r>
              <a:rPr lang="ru-RU" sz="2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этап</a:t>
            </a:r>
          </a:p>
          <a:p>
            <a:pPr algn="ctr"/>
            <a:endParaRPr lang="ru-RU" sz="2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r>
              <a:rPr lang="ru-RU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Изучить   литературу по благоустройству территории. 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 сайтах  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интернета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подобрать фотографии оригинальных поделок, которые можно разместить на территории нашего дома.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Провести 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занятие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 тему </a:t>
            </a: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«Ландшафтный дизайн».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Выслушать 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результаты детского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поиска: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Доклад Лешуковой Анны на </a:t>
            </a: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тему:  «Вторая 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жизнь </a:t>
            </a: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пластиковых бутылок»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ru-RU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Доклад Петрушанко Марии на тему: «Альпийская горка».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3.Составление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общего плана оформления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участков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ru-RU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Оформление продукта проекта </a:t>
            </a:r>
            <a:endParaRPr lang="ru-RU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ru-RU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367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7063" y="764704"/>
            <a:ext cx="806489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Заключительный </a:t>
            </a:r>
            <a:r>
              <a:rPr lang="ru-RU" sz="2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этап</a:t>
            </a:r>
          </a:p>
          <a:p>
            <a:pPr algn="ctr"/>
            <a:endParaRPr lang="ru-RU" sz="2000" dirty="0"/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Обсуждение  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итога проекта в семье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Заключение</a:t>
            </a: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r>
              <a:rPr lang="ru-RU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сли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мы  хотим, чтобы 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участки   выглядели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оригинально и интересно, делаем  поделки для украшения сами. </a:t>
            </a:r>
          </a:p>
          <a:p>
            <a:pPr algn="just"/>
            <a:endParaRPr lang="ru-RU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Оформление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участка детского дома поделками, выполненными во время проекта.</a:t>
            </a:r>
          </a:p>
        </p:txBody>
      </p:sp>
      <p:pic>
        <p:nvPicPr>
          <p:cNvPr id="1026" name="Picture 2" descr="F:\участок дет.дома\DSC0246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3857628"/>
            <a:ext cx="2500330" cy="1875495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</p:pic>
      <p:pic>
        <p:nvPicPr>
          <p:cNvPr id="1027" name="Picture 3" descr="F:\участок дет.дома\DSC0247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16" y="3857628"/>
            <a:ext cx="2513712" cy="1885532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pic>
        <p:nvPicPr>
          <p:cNvPr id="1028" name="Picture 4" descr="F:\участок дет.дома\DSC0247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6" y="3857629"/>
            <a:ext cx="2476192" cy="1857388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30294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83768" y="764704"/>
            <a:ext cx="4608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Описание выполненных </a:t>
            </a:r>
            <a:r>
              <a:rPr lang="ru-RU" sz="2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работ </a:t>
            </a:r>
            <a:endParaRPr lang="ru-RU" sz="2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9612" y="1340768"/>
            <a:ext cx="79928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Работа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над проектом принесла много положительных эмоций, ребята получили ценные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теоритические и практические навыки и умения 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 потратили свое свободное время на интересное занятие. Проект оказался эстетичным и прекрасно вписался в ландшафт территории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нашего дома.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ебятишки радовались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каждому новому изменению на участке.</a:t>
            </a:r>
          </a:p>
          <a:p>
            <a:endParaRPr lang="ru-RU" dirty="0"/>
          </a:p>
        </p:txBody>
      </p:sp>
      <p:pic>
        <p:nvPicPr>
          <p:cNvPr id="1026" name="Picture 2" descr="D:\фото работа\я с детьми\DSC0053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3735939"/>
            <a:ext cx="2838064" cy="2347350"/>
          </a:xfrm>
          <a:prstGeom prst="rect">
            <a:avLst/>
          </a:prstGeom>
          <a:noFill/>
          <a:ln w="254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то работа\я с детьми\DSC0053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3755840"/>
            <a:ext cx="2622351" cy="2380549"/>
          </a:xfrm>
          <a:prstGeom prst="rect">
            <a:avLst/>
          </a:prstGeom>
          <a:noFill/>
          <a:ln w="254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28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80728"/>
            <a:ext cx="3653850" cy="43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Давайте вместе Землю украшать,</a:t>
            </a:r>
            <a:b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Сажать сады, </a:t>
            </a:r>
            <a:endParaRPr lang="ru-RU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цветы </a:t>
            </a: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сажать повсюду.</a:t>
            </a:r>
            <a:b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Давайте вместе Землю уважать</a:t>
            </a:r>
            <a:b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 относиться с нежностью, </a:t>
            </a:r>
          </a:p>
          <a:p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как к чуду!</a:t>
            </a:r>
            <a:b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Мы забываем, что она у нас одна –</a:t>
            </a:r>
            <a:b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Неповторимая, ранимая, живая.</a:t>
            </a:r>
            <a:b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Прекрасная: хоть лето, хоть зима…</a:t>
            </a:r>
            <a:b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Она у нас одна, одна такая!</a:t>
            </a:r>
            <a:b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(Е. Смирнова)</a:t>
            </a:r>
            <a:endParaRPr lang="ru-RU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" name="Picture 2" descr="C:\Users\Зарипов\Desktop\участок дет.дома\DSC02463 - копия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1394" y="1416316"/>
            <a:ext cx="4645771" cy="348478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91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Зарипов\Desktop\мастер петушок\image-02-10-14-10-35-8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0" y="1346382"/>
            <a:ext cx="1872209" cy="249627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Зарипов\Desktop\мастер петушок\image-02-10-14-10-35-1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346382"/>
            <a:ext cx="1872208" cy="249627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Зарипов\Desktop\мастер петушок\image-02-10-14-10-35-2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9306" y="1359278"/>
            <a:ext cx="1864424" cy="248589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Зарипов\Desktop\мастер петушок\image-02-10-14-10-35-3.jpe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283139" y="3621517"/>
            <a:ext cx="2329250" cy="324036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пасха герб\DSC01927 - копия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3" y="4077071"/>
            <a:ext cx="3962647" cy="233349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27784" y="631508"/>
            <a:ext cx="4392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Как мы сделали  «Петушка».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32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Зарипов\Desktop\мастер петушок\image-02-10-14-10-35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2596" y="3553836"/>
            <a:ext cx="2132856" cy="284380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:\Users\Зарипов\Desktop\мастер петушок\image-02-10-14-10-35-4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5425" y="494387"/>
            <a:ext cx="2180027" cy="2906701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Зарипов\Desktop\мастер петушок\image-02-10-14-10-35-12.jpe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476673"/>
            <a:ext cx="2173551" cy="289806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Зарипов\Desktop\мастер петушок\image-02-10-14-10-35-16.jpe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629" y="3501008"/>
            <a:ext cx="2300971" cy="278092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Зарипов\Desktop\мастер петушок\image-02-10-14-10-43-5.jpe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1000108"/>
            <a:ext cx="3404997" cy="453999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Neizvesten_-_09._Krik_petuha_(xMusic.me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6286512" y="48577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33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Зарипов\Desktop\участок дет.дома\DSC0245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1196752"/>
            <a:ext cx="5184576" cy="3888432"/>
          </a:xfrm>
          <a:prstGeom prst="rect">
            <a:avLst/>
          </a:prstGeom>
          <a:noFill/>
          <a:ln w="25400">
            <a:solidFill>
              <a:srgbClr val="FFC000"/>
            </a:solidFill>
          </a:ln>
          <a:effectLst>
            <a:outerShdw blurRad="50800" dist="50800" dir="5400000" algn="ctr" rotWithShape="0">
              <a:srgbClr val="FFC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18383" y="624680"/>
            <a:ext cx="4963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Пчелки и улей из пластиковых бутылок</a:t>
            </a:r>
            <a:r>
              <a:rPr lang="ru-RU" sz="2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31305" y="5345991"/>
            <a:ext cx="59373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Это улей – в нём </a:t>
            </a:r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живёт </a:t>
            </a: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</a:t>
            </a:r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дивительный </a:t>
            </a: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«народ</a:t>
            </a:r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»!</a:t>
            </a:r>
            <a:endParaRPr lang="ru-RU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449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Зарипов\Desktop\участок дет.дома\DSC02461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0055" y="908720"/>
            <a:ext cx="5723890" cy="4290060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394460" y="5373216"/>
            <a:ext cx="64899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</a:t>
            </a:r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ри </a:t>
            </a: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подружки под </a:t>
            </a:r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зонтом </a:t>
            </a: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тихо спорят вечерком</a:t>
            </a:r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.. .</a:t>
            </a: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8872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Зарипов\Desktop\участок дет.дома\DSC02466 - копия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33187" y="548680"/>
            <a:ext cx="5640070" cy="4227195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701027" y="4869160"/>
            <a:ext cx="37043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Помогает с давних пор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Детям, друг наш, светофор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Объяснит без напряженья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Детям правила движенья.</a:t>
            </a:r>
          </a:p>
        </p:txBody>
      </p:sp>
    </p:spTree>
    <p:extLst>
      <p:ext uri="{BB962C8B-B14F-4D97-AF65-F5344CB8AC3E}">
        <p14:creationId xmlns:p14="http://schemas.microsoft.com/office/powerpoint/2010/main" val="265860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Зарипов\Desktop\участок дет.дома\DSC0247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646966"/>
            <a:ext cx="4322170" cy="5360055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83568" y="1750352"/>
            <a:ext cx="345611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Протянуло Солнышко,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Лучики свои,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 мое  окошечко,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летние деньки.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Ласково так смотрит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И, согрев </a:t>
            </a: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теплом,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Все же не уходит.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Знать-по нраву дом!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ru-RU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323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7425" y="548680"/>
            <a:ext cx="4248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Если хочешь быть счастливым – </a:t>
            </a:r>
            <a:b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Сделай мир вокруг красивым!</a:t>
            </a:r>
          </a:p>
        </p:txBody>
      </p:sp>
      <p:pic>
        <p:nvPicPr>
          <p:cNvPr id="3" name="Рисунок 2" descr="C:\Users\Зарипов\Desktop\участок дет.дома\DSC02475 - копия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1484784"/>
            <a:ext cx="5544616" cy="3600400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271190" y="5589240"/>
            <a:ext cx="46442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Присоединяйтесь к нашему проекту! 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5214950"/>
            <a:ext cx="2922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Спасибо за внимание!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6798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</TotalTime>
  <Words>558</Words>
  <Application>Microsoft Office PowerPoint</Application>
  <PresentationFormat>Экран (4:3)</PresentationFormat>
  <Paragraphs>93</Paragraphs>
  <Slides>17</Slides>
  <Notes>4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 Unicode MS</vt:lpstr>
      <vt:lpstr>Calibri</vt:lpstr>
      <vt:lpstr>Verdana</vt:lpstr>
      <vt:lpstr>Wingdings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Зарипов</dc:creator>
  <cp:lastModifiedBy>Windows User</cp:lastModifiedBy>
  <cp:revision>66</cp:revision>
  <dcterms:created xsi:type="dcterms:W3CDTF">2014-10-30T00:57:51Z</dcterms:created>
  <dcterms:modified xsi:type="dcterms:W3CDTF">2015-05-21T06:15:48Z</dcterms:modified>
</cp:coreProperties>
</file>